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-3360" y="-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BC078-0FA1-4DCA-AB5A-3D3831591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99319-C22B-4092-AEB7-ABD04D300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F2D92-2CDF-47EE-8DBB-3D46243C4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51856-4AEC-4E74-A208-C6D25F232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88862-33C3-4DC5-9A21-5C058F9B6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6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4478-F110-449B-8BC0-615837EA9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2BDF6-62DD-437F-85B8-DC9374FEB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204E2-8457-41E5-A42A-FD25483BB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6EA83-DB8E-4CA5-BC4C-9DF9BDE8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F1ADF-284B-434A-B4DC-FFE8A3E1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FEAB03-2F56-4BF5-AB41-2843AEF45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71307F-AB33-4592-A854-2253E829B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9BE04-4F41-4DC7-ADBE-E41CCC3D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22178-43B6-4145-909F-411B35074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4C437-39DA-401B-9EC6-55DC45A27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3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AA2EB-5CFE-4067-9D40-93A6CD589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6D187-705D-476C-9E39-5FA8466B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AA63B-F6D3-4EC7-BCFF-29AF41BE0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6BC0E-B7A6-48CD-8891-BC9E21542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254A-5643-4340-B60B-7CF67055D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8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CF593-299E-4E35-9472-8B6992BD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FF929-4EE3-4FEC-8E51-D241E0DC5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7BC8C-86C1-4933-AC61-ED3B3A412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A7104-6E8E-4CD5-B34C-D8373CD63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5AA19-7CA1-4004-A56C-5AAB220E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3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389B6-4A61-413F-AB77-0E24CDA6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387BE-06E8-4B9D-A828-F373B2614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D9D562-C225-4A23-B0B2-9DA690C29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A25DC-42AC-480A-BF62-96BDD31F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4F9DB5-9219-47D1-95F6-D42AA8CD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F97092-E0BC-47E2-83C6-7475FE894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71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83F35-D95B-4834-A2AB-F670DEE3B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5948B-61AE-44BB-ADE4-2D1E4FC3C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94E38-6EDA-4796-B76F-C707017F6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A29F5C-9A9C-47BF-8F85-274AD3BEF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BF55EC-8A0C-44F9-B304-4704DF3DD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013F1E-7729-4FCB-9C0D-09031E9D1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CBF45-03DD-428A-BC1E-6617A0AE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3836A-ED86-42F1-83F9-75D1A1B82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2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E6983-FE9E-4B17-B32E-339A43F10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7153F-6EF2-490F-A59D-2B106C056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83FD41-BF1D-488C-80A3-7E63E729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839C6-E316-4B3C-A25E-825BDCF49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20554-6B1E-4EDB-B621-FA5426664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B17C4-CA7A-45D5-B72E-2F2C2C622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E738B-03F2-4BE1-B740-99266ABA0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3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F8E14-1C4E-4C4E-A9C6-F419FF356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7368-F897-441B-BD62-464C1D672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3070A-5BCD-4EB3-9F3F-CCAAB5E78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191D2-C54A-4B02-A86D-BC698B688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89A464-F394-4224-800F-40B98715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151FF-3D4C-41A5-AA78-E71378E0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15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500FA-FEA0-418E-BC97-C4F46518C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E2547B-C723-4617-87D9-11F366FE1F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0A1F8-D313-432F-9C5A-9727F3F7C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972BA-4BDE-4D25-90B8-8AD4443AC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E091AB-A4A1-455F-AEDA-2CD4FD7C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B43A6-B4B6-48A0-88C1-0A916038F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0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BAD838-A626-4599-86DF-5FE6B3463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E50F6-37C5-4756-96E9-6D658008D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B87B-9ADF-4AB6-9C17-9E39B648C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9628E-442F-444C-B2AC-EBDDC67E5A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07DE8-F85F-4ED9-9DA6-01CFA0A34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96086-DA8C-4363-81FD-6E3050C645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6274B-3D45-4F3D-9527-471C6DF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57EEFDF-8F33-4039-9D2A-3021A8A4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E094CB-436F-4393-B600-87690925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9F07-A3B4-42EC-BDB6-5F97F12CE89A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28C758-0A26-4243-8FFF-782C26869B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600" b="30956"/>
          <a:stretch/>
        </p:blipFill>
        <p:spPr>
          <a:xfrm>
            <a:off x="1852132" y="1382315"/>
            <a:ext cx="8298899" cy="35286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BC4B773-10B4-49E3-A12A-A9FD5EC17E67}"/>
              </a:ext>
            </a:extLst>
          </p:cNvPr>
          <p:cNvSpPr/>
          <p:nvPr/>
        </p:nvSpPr>
        <p:spPr>
          <a:xfrm>
            <a:off x="2040969" y="928688"/>
            <a:ext cx="500063" cy="42862"/>
          </a:xfrm>
          <a:prstGeom prst="rect">
            <a:avLst/>
          </a:prstGeom>
          <a:solidFill>
            <a:srgbClr val="009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57250">
              <a:defRPr/>
            </a:pPr>
            <a:endParaRPr lang="en-US" sz="1688">
              <a:solidFill>
                <a:srgbClr val="FFFFFF"/>
              </a:solidFill>
              <a:latin typeface="Roboto Regular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8CAEA3-AE15-40B1-9E07-2458A89C00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367"/>
          <a:stretch/>
        </p:blipFill>
        <p:spPr>
          <a:xfrm>
            <a:off x="2040970" y="4999143"/>
            <a:ext cx="8298899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37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Regular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Frydenlund</dc:creator>
  <cp:lastModifiedBy>Ryan Frydenlund</cp:lastModifiedBy>
  <cp:revision>1</cp:revision>
  <dcterms:created xsi:type="dcterms:W3CDTF">2021-01-13T15:56:39Z</dcterms:created>
  <dcterms:modified xsi:type="dcterms:W3CDTF">2021-01-13T15:57:00Z</dcterms:modified>
</cp:coreProperties>
</file>